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300" r:id="rId2"/>
    <p:sldId id="297" r:id="rId3"/>
    <p:sldId id="294" r:id="rId4"/>
    <p:sldId id="295" r:id="rId5"/>
    <p:sldId id="298" r:id="rId6"/>
    <p:sldId id="299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107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ebp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ebp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5DCC22-AD92-5996-8549-814A04E4F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E76886-BD7D-9A37-654A-67AB1B7180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2063750" y="3009900"/>
              <a:ext cx="537845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m’entraine à résoudre un problème en deux étapes.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204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 la solution au problème.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3775588-89B9-CBB4-D90F-7E27F8D02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149" y="3924554"/>
            <a:ext cx="3776353" cy="3265956"/>
          </a:xfrm>
          <a:prstGeom prst="rect">
            <a:avLst/>
          </a:prstGeom>
        </p:spPr>
      </p:pic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341582" y="1447625"/>
            <a:ext cx="6617358" cy="5349019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771291" y="2105192"/>
            <a:ext cx="5779929" cy="323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car prend 14 personnes au premier arrêt. Au deuxième arrêt, 10 personnes montent. Au troisième arrêt, 22 personnes descendent. </a:t>
            </a:r>
            <a: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reste-t-il de personnes dans le car ? 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7E33999-D31A-B68F-E76C-B324FCA58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4082659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377045"/>
            <a:ext cx="46694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1"/>
                </a:solidFill>
              </a:rPr>
              <a:t>Je comprends le problème.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1143268" y="2363937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Il y a deux étapes :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B0D3AF5-D510-5A72-BDCB-CA8B47ADB3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6C1595A-83D9-6CDB-FB34-CC040C1CC58A}"/>
              </a:ext>
            </a:extLst>
          </p:cNvPr>
          <p:cNvSpPr txBox="1"/>
          <p:nvPr/>
        </p:nvSpPr>
        <p:spPr>
          <a:xfrm>
            <a:off x="1143268" y="3077754"/>
            <a:ext cx="7118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</a:rPr>
              <a:t>1 / </a:t>
            </a:r>
            <a:r>
              <a:rPr lang="fr-FR" sz="3200" dirty="0"/>
              <a:t>Combien y a-t-il de personnes après le deuxième arrêt ?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0B76C11-813F-3DD0-0925-7F58C7719FC0}"/>
              </a:ext>
            </a:extLst>
          </p:cNvPr>
          <p:cNvSpPr txBox="1"/>
          <p:nvPr/>
        </p:nvSpPr>
        <p:spPr>
          <a:xfrm>
            <a:off x="1143268" y="4499136"/>
            <a:ext cx="741092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</a:rPr>
              <a:t>2/ </a:t>
            </a:r>
            <a:r>
              <a:rPr lang="fr-FR" sz="3200" dirty="0"/>
              <a:t>Combien y a-t-il de personnes après troisième arrêt ?</a:t>
            </a:r>
          </a:p>
        </p:txBody>
      </p:sp>
    </p:spTree>
    <p:extLst>
      <p:ext uri="{BB962C8B-B14F-4D97-AF65-F5344CB8AC3E}">
        <p14:creationId xmlns:p14="http://schemas.microsoft.com/office/powerpoint/2010/main" val="3078707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b="1" dirty="0"/>
              <a:t>Etape 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537088" y="1276875"/>
            <a:ext cx="75143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Je cherche le nombre de personnes après le deuxième arrêt.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782511" y="5233431"/>
            <a:ext cx="81057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  <a:latin typeface="Cursive standard" pitchFamily="2" charset="0"/>
                <a:sym typeface="Wingdings" panose="05000000000000000000" pitchFamily="2" charset="2"/>
              </a:rPr>
              <a:t> </a:t>
            </a:r>
            <a:r>
              <a:rPr lang="fr-FR" sz="3600" dirty="0">
                <a:solidFill>
                  <a:srgbClr val="C00000"/>
                </a:solidFill>
                <a:latin typeface="Cursive standard" pitchFamily="2" charset="0"/>
              </a:rPr>
              <a:t>Il y a 24 personnes après le deuxième arrêt.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782511" y="4258513"/>
            <a:ext cx="5187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14 + 10 = 24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143168-6AA4-241E-D834-4174254293F9}"/>
              </a:ext>
            </a:extLst>
          </p:cNvPr>
          <p:cNvSpPr/>
          <p:nvPr/>
        </p:nvSpPr>
        <p:spPr>
          <a:xfrm>
            <a:off x="1119511" y="2639538"/>
            <a:ext cx="4320000" cy="720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TOTAL 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1F73C7-719E-3481-EB17-BD30E1E9D0B6}"/>
              </a:ext>
            </a:extLst>
          </p:cNvPr>
          <p:cNvSpPr/>
          <p:nvPr/>
        </p:nvSpPr>
        <p:spPr>
          <a:xfrm>
            <a:off x="1119510" y="3359537"/>
            <a:ext cx="2160000" cy="720000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1</a:t>
            </a:r>
            <a:r>
              <a:rPr lang="fr-FR" sz="2400" baseline="30000" dirty="0"/>
              <a:t>er</a:t>
            </a:r>
            <a:r>
              <a:rPr lang="fr-FR" sz="2400" dirty="0"/>
              <a:t> arrêt : 14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D0ABDFA-2C42-CB49-7D45-7866A715FAEC}"/>
              </a:ext>
            </a:extLst>
          </p:cNvPr>
          <p:cNvSpPr/>
          <p:nvPr/>
        </p:nvSpPr>
        <p:spPr>
          <a:xfrm>
            <a:off x="3290925" y="3359537"/>
            <a:ext cx="216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2</a:t>
            </a:r>
            <a:r>
              <a:rPr lang="fr-FR" sz="2400" baseline="30000" dirty="0"/>
              <a:t>e</a:t>
            </a:r>
            <a:r>
              <a:rPr lang="fr-FR" sz="2400" dirty="0"/>
              <a:t> arrêt : 10</a:t>
            </a:r>
          </a:p>
        </p:txBody>
      </p:sp>
    </p:spTree>
    <p:extLst>
      <p:ext uri="{BB962C8B-B14F-4D97-AF65-F5344CB8AC3E}">
        <p14:creationId xmlns:p14="http://schemas.microsoft.com/office/powerpoint/2010/main" val="3536747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3" grpId="0" animBg="1"/>
      <p:bldP spid="4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b="1" dirty="0"/>
              <a:t>Etape 2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537088" y="1276875"/>
            <a:ext cx="75143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Je cherche le nombre de personnes après le troisième arrêt.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782511" y="5233431"/>
            <a:ext cx="8226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  <a:latin typeface="Cursive standard" pitchFamily="2" charset="0"/>
                <a:sym typeface="Wingdings" panose="05000000000000000000" pitchFamily="2" charset="2"/>
              </a:rPr>
              <a:t> </a:t>
            </a:r>
            <a:r>
              <a:rPr lang="fr-FR" sz="3600" dirty="0">
                <a:solidFill>
                  <a:srgbClr val="C00000"/>
                </a:solidFill>
                <a:latin typeface="Cursive standard" pitchFamily="2" charset="0"/>
              </a:rPr>
              <a:t>Il y a 2 personnes qui restent dans le car.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782510" y="4258513"/>
            <a:ext cx="5962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22 + … = 24    </a:t>
            </a:r>
            <a:r>
              <a:rPr lang="fr-FR" sz="3000" i="1" dirty="0">
                <a:solidFill>
                  <a:srgbClr val="C00000"/>
                </a:solidFill>
              </a:rPr>
              <a:t>ou</a:t>
            </a:r>
            <a:r>
              <a:rPr lang="fr-FR" sz="3600" dirty="0">
                <a:solidFill>
                  <a:srgbClr val="C00000"/>
                </a:solidFill>
              </a:rPr>
              <a:t>    24 − 22 = ?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143168-6AA4-241E-D834-4174254293F9}"/>
              </a:ext>
            </a:extLst>
          </p:cNvPr>
          <p:cNvSpPr/>
          <p:nvPr/>
        </p:nvSpPr>
        <p:spPr>
          <a:xfrm>
            <a:off x="1119511" y="2639538"/>
            <a:ext cx="4320000" cy="720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TOTAL 24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1F73C7-719E-3481-EB17-BD30E1E9D0B6}"/>
              </a:ext>
            </a:extLst>
          </p:cNvPr>
          <p:cNvSpPr/>
          <p:nvPr/>
        </p:nvSpPr>
        <p:spPr>
          <a:xfrm>
            <a:off x="1119510" y="3359537"/>
            <a:ext cx="2160000" cy="720000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22 personnes descendent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D0ABDFA-2C42-CB49-7D45-7866A715FAEC}"/>
              </a:ext>
            </a:extLst>
          </p:cNvPr>
          <p:cNvSpPr/>
          <p:nvPr/>
        </p:nvSpPr>
        <p:spPr>
          <a:xfrm>
            <a:off x="3290925" y="3359537"/>
            <a:ext cx="216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Reste dans le car ?</a:t>
            </a:r>
          </a:p>
        </p:txBody>
      </p:sp>
    </p:spTree>
    <p:extLst>
      <p:ext uri="{BB962C8B-B14F-4D97-AF65-F5344CB8AC3E}">
        <p14:creationId xmlns:p14="http://schemas.microsoft.com/office/powerpoint/2010/main" val="941099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3" grpId="0" animBg="1"/>
      <p:bldP spid="4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 la solution au problème.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3775588-89B9-CBB4-D90F-7E27F8D02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149" y="3924554"/>
            <a:ext cx="3776353" cy="3265956"/>
          </a:xfrm>
          <a:prstGeom prst="rect">
            <a:avLst/>
          </a:prstGeom>
        </p:spPr>
      </p:pic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84667" y="1447625"/>
            <a:ext cx="6951133" cy="5349019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508822" y="2223726"/>
            <a:ext cx="6315311" cy="323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car prend 30 personnes au premier arrêt. Au deuxième arrêt, 12 personnes descendent. Au troisième arrêt, 7 personnes montent. </a:t>
            </a:r>
            <a: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reste-t-il de personnes dans le car ? </a:t>
            </a:r>
          </a:p>
        </p:txBody>
      </p:sp>
      <p:sp>
        <p:nvSpPr>
          <p:cNvPr id="4" name="Espace réservé du texte 40">
            <a:extLst>
              <a:ext uri="{FF2B5EF4-FFF2-40B4-BE49-F238E27FC236}">
                <a16:creationId xmlns:a16="http://schemas.microsoft.com/office/drawing/2014/main" id="{990CF020-5F9A-51C0-578D-81EDD1348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178166398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3063</TotalTime>
  <Words>221</Words>
  <Application>Microsoft Office PowerPoint</Application>
  <PresentationFormat>Affichage à l'écran (4:3)</PresentationFormat>
  <Paragraphs>30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Cherche la solution au problème.</vt:lpstr>
      <vt:lpstr>Je cherche en suivant les 4 étapes :</vt:lpstr>
      <vt:lpstr>Etape 1</vt:lpstr>
      <vt:lpstr>Etape 2</vt:lpstr>
      <vt:lpstr>Cherche la solution au problème.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98</cp:revision>
  <dcterms:created xsi:type="dcterms:W3CDTF">2023-02-07T14:55:57Z</dcterms:created>
  <dcterms:modified xsi:type="dcterms:W3CDTF">2025-09-03T09:44:54Z</dcterms:modified>
</cp:coreProperties>
</file>